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photoAlbum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0A10-0B0A-4AD9-B27F-E44C8489963B}" type="datetimeFigureOut">
              <a:rPr lang="sr-Latn-CS" smtClean="0"/>
              <a:pPr/>
              <a:t>22.12.2013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AE9DE5A-3F58-4059-A388-0DF6AB7F7D8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med" advClick="0" advTm="4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0A10-0B0A-4AD9-B27F-E44C8489963B}" type="datetimeFigureOut">
              <a:rPr lang="sr-Latn-CS" smtClean="0"/>
              <a:pPr/>
              <a:t>22.12.2013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DE5A-3F58-4059-A388-0DF6AB7F7D8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 advClick="0" advTm="4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0A10-0B0A-4AD9-B27F-E44C8489963B}" type="datetimeFigureOut">
              <a:rPr lang="sr-Latn-CS" smtClean="0"/>
              <a:pPr/>
              <a:t>22.12.2013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DE5A-3F58-4059-A388-0DF6AB7F7D8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 advClick="0" advTm="4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0A10-0B0A-4AD9-B27F-E44C8489963B}" type="datetimeFigureOut">
              <a:rPr lang="sr-Latn-CS" smtClean="0"/>
              <a:pPr/>
              <a:t>22.12.2013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DE5A-3F58-4059-A388-0DF6AB7F7D8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 advClick="0" advTm="4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0A10-0B0A-4AD9-B27F-E44C8489963B}" type="datetimeFigureOut">
              <a:rPr lang="sr-Latn-CS" smtClean="0"/>
              <a:pPr/>
              <a:t>22.12.2013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AE9DE5A-3F58-4059-A388-0DF6AB7F7D8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 advClick="0" advTm="4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0A10-0B0A-4AD9-B27F-E44C8489963B}" type="datetimeFigureOut">
              <a:rPr lang="sr-Latn-CS" smtClean="0"/>
              <a:pPr/>
              <a:t>22.12.2013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DE5A-3F58-4059-A388-0DF6AB7F7D8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 advClick="0" advTm="4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0A10-0B0A-4AD9-B27F-E44C8489963B}" type="datetimeFigureOut">
              <a:rPr lang="sr-Latn-CS" smtClean="0"/>
              <a:pPr/>
              <a:t>22.12.2013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DE5A-3F58-4059-A388-0DF6AB7F7D8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 advClick="0" advTm="4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0A10-0B0A-4AD9-B27F-E44C8489963B}" type="datetimeFigureOut">
              <a:rPr lang="sr-Latn-CS" smtClean="0"/>
              <a:pPr/>
              <a:t>22.12.2013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DE5A-3F58-4059-A388-0DF6AB7F7D8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 advClick="0" advTm="4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0A10-0B0A-4AD9-B27F-E44C8489963B}" type="datetimeFigureOut">
              <a:rPr lang="sr-Latn-CS" smtClean="0"/>
              <a:pPr/>
              <a:t>22.12.2013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DE5A-3F58-4059-A388-0DF6AB7F7D8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 advClick="0" advTm="4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0A10-0B0A-4AD9-B27F-E44C8489963B}" type="datetimeFigureOut">
              <a:rPr lang="sr-Latn-CS" smtClean="0"/>
              <a:pPr/>
              <a:t>22.12.2013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DE5A-3F58-4059-A388-0DF6AB7F7D8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 advClick="0" advTm="4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0A10-0B0A-4AD9-B27F-E44C8489963B}" type="datetimeFigureOut">
              <a:rPr lang="sr-Latn-CS" smtClean="0"/>
              <a:pPr/>
              <a:t>22.12.2013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AE9DE5A-3F58-4059-A388-0DF6AB7F7D8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 spd="med" advClick="0" advTm="4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EF0A10-0B0A-4AD9-B27F-E44C8489963B}" type="datetimeFigureOut">
              <a:rPr lang="sr-Latn-CS" smtClean="0"/>
              <a:pPr/>
              <a:t>22.12.2013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AE9DE5A-3F58-4059-A388-0DF6AB7F7D8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4000"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ublic\Music\Sample%20Music\Sleep%20Away.mp3" TargetMode="Externa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ublic\Music\Sample%20Music\Sleep%20Away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Božićna čarolija </a:t>
            </a:r>
            <a:br>
              <a:rPr lang="hr-HR" dirty="0" smtClean="0"/>
            </a:br>
            <a:r>
              <a:rPr lang="hr-HR" dirty="0" smtClean="0"/>
              <a:t>u OŠ Ivan Goran Kovačić</a:t>
            </a:r>
            <a:endParaRPr lang="hr-HR" dirty="0"/>
          </a:p>
        </p:txBody>
      </p:sp>
      <p:sp>
        <p:nvSpPr>
          <p:cNvPr id="5" name="7-Point Star 4"/>
          <p:cNvSpPr/>
          <p:nvPr/>
        </p:nvSpPr>
        <p:spPr>
          <a:xfrm rot="421983">
            <a:off x="928662" y="3357562"/>
            <a:ext cx="914400" cy="914400"/>
          </a:xfrm>
          <a:prstGeom prst="star7">
            <a:avLst/>
          </a:prstGeom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7-Point Star 5"/>
          <p:cNvSpPr/>
          <p:nvPr/>
        </p:nvSpPr>
        <p:spPr>
          <a:xfrm rot="1176946">
            <a:off x="3357554" y="4143380"/>
            <a:ext cx="914400" cy="914400"/>
          </a:xfrm>
          <a:prstGeom prst="star7">
            <a:avLst/>
          </a:prstGeom>
          <a:effectLst>
            <a:softEdge rad="31750"/>
          </a:effectLst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7-Point Star 7"/>
          <p:cNvSpPr/>
          <p:nvPr/>
        </p:nvSpPr>
        <p:spPr>
          <a:xfrm rot="917335">
            <a:off x="7215206" y="285728"/>
            <a:ext cx="914400" cy="914400"/>
          </a:xfrm>
          <a:prstGeom prst="star7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7-Point Star 8"/>
          <p:cNvSpPr/>
          <p:nvPr/>
        </p:nvSpPr>
        <p:spPr>
          <a:xfrm rot="2135377">
            <a:off x="4786314" y="4643446"/>
            <a:ext cx="914400" cy="914400"/>
          </a:xfrm>
          <a:prstGeom prst="star7">
            <a:avLst/>
          </a:prstGeom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7-Point Star 9"/>
          <p:cNvSpPr/>
          <p:nvPr/>
        </p:nvSpPr>
        <p:spPr>
          <a:xfrm rot="1161802">
            <a:off x="7000892" y="4500570"/>
            <a:ext cx="914400" cy="914400"/>
          </a:xfrm>
          <a:prstGeom prst="star7">
            <a:avLst/>
          </a:prstGeom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7-Point Star 10"/>
          <p:cNvSpPr/>
          <p:nvPr/>
        </p:nvSpPr>
        <p:spPr>
          <a:xfrm rot="723643">
            <a:off x="6286512" y="3786190"/>
            <a:ext cx="914400" cy="914400"/>
          </a:xfrm>
          <a:prstGeom prst="star7">
            <a:avLst/>
          </a:prstGeom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0712sažeto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0713sažeto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0714sažeto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7-Point Star 2"/>
          <p:cNvSpPr/>
          <p:nvPr/>
        </p:nvSpPr>
        <p:spPr>
          <a:xfrm rot="1411142">
            <a:off x="3359145" y="358758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7-Point Star 3"/>
          <p:cNvSpPr/>
          <p:nvPr/>
        </p:nvSpPr>
        <p:spPr>
          <a:xfrm rot="1411142">
            <a:off x="3359145" y="2144706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7-Point Star 4"/>
          <p:cNvSpPr/>
          <p:nvPr/>
        </p:nvSpPr>
        <p:spPr>
          <a:xfrm rot="1411142">
            <a:off x="1787509" y="715947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7-Point Star 5"/>
          <p:cNvSpPr/>
          <p:nvPr/>
        </p:nvSpPr>
        <p:spPr>
          <a:xfrm rot="1176946">
            <a:off x="7699349" y="126953"/>
            <a:ext cx="914400" cy="914400"/>
          </a:xfrm>
          <a:prstGeom prst="star7">
            <a:avLst/>
          </a:prstGeom>
          <a:effectLst>
            <a:softEdge rad="31750"/>
          </a:effectLst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7-Point Star 6"/>
          <p:cNvSpPr/>
          <p:nvPr/>
        </p:nvSpPr>
        <p:spPr>
          <a:xfrm rot="1176946">
            <a:off x="5413333" y="341244"/>
            <a:ext cx="914400" cy="914400"/>
          </a:xfrm>
          <a:prstGeom prst="star7">
            <a:avLst/>
          </a:prstGeom>
          <a:effectLst>
            <a:softEdge rad="31750"/>
          </a:effectLst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0715sažeto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7-Point Star 2"/>
          <p:cNvSpPr/>
          <p:nvPr/>
        </p:nvSpPr>
        <p:spPr>
          <a:xfrm rot="1176946">
            <a:off x="555550" y="126953"/>
            <a:ext cx="914400" cy="914400"/>
          </a:xfrm>
          <a:prstGeom prst="star7">
            <a:avLst/>
          </a:prstGeom>
          <a:effectLst>
            <a:softEdge rad="31750"/>
          </a:effectLst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7-Point Star 3"/>
          <p:cNvSpPr/>
          <p:nvPr/>
        </p:nvSpPr>
        <p:spPr>
          <a:xfrm rot="1176946">
            <a:off x="126953" y="912748"/>
            <a:ext cx="914400" cy="914400"/>
          </a:xfrm>
          <a:prstGeom prst="star7">
            <a:avLst/>
          </a:prstGeom>
          <a:effectLst>
            <a:softEdge rad="31750"/>
          </a:effectLst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0716sažeto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0721sažeto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0723sažeto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eep Aw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7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0702sažeto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214282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eep Aw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6286520"/>
            <a:ext cx="304800" cy="304800"/>
          </a:xfrm>
          <a:prstGeom prst="rect">
            <a:avLst/>
          </a:prstGeom>
        </p:spPr>
      </p:pic>
      <p:sp>
        <p:nvSpPr>
          <p:cNvPr id="5" name="7-Point Star 4"/>
          <p:cNvSpPr/>
          <p:nvPr/>
        </p:nvSpPr>
        <p:spPr>
          <a:xfrm rot="1411142">
            <a:off x="7215206" y="4429132"/>
            <a:ext cx="914400" cy="914400"/>
          </a:xfrm>
          <a:prstGeom prst="star7">
            <a:avLst/>
          </a:prstGeom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7-Point Star 5"/>
          <p:cNvSpPr/>
          <p:nvPr/>
        </p:nvSpPr>
        <p:spPr>
          <a:xfrm rot="896330">
            <a:off x="7715272" y="285728"/>
            <a:ext cx="914400" cy="914400"/>
          </a:xfrm>
          <a:prstGeom prst="star7">
            <a:avLst/>
          </a:prstGeom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7-Point Star 6"/>
          <p:cNvSpPr/>
          <p:nvPr/>
        </p:nvSpPr>
        <p:spPr>
          <a:xfrm rot="913184">
            <a:off x="6104749" y="103989"/>
            <a:ext cx="914400" cy="914400"/>
          </a:xfrm>
          <a:prstGeom prst="star7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7-Point Star 7"/>
          <p:cNvSpPr/>
          <p:nvPr/>
        </p:nvSpPr>
        <p:spPr>
          <a:xfrm rot="664071">
            <a:off x="428596" y="2928934"/>
            <a:ext cx="914400" cy="914400"/>
          </a:xfrm>
          <a:prstGeom prst="star7">
            <a:avLst/>
          </a:prstGeom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0703sažeto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998663" y="0"/>
            <a:ext cx="51450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7-Point Star 4"/>
          <p:cNvSpPr/>
          <p:nvPr/>
        </p:nvSpPr>
        <p:spPr>
          <a:xfrm>
            <a:off x="6429388" y="2571744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7-Point Star 6"/>
          <p:cNvSpPr/>
          <p:nvPr/>
        </p:nvSpPr>
        <p:spPr>
          <a:xfrm rot="1916670">
            <a:off x="3214678" y="1142984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7-Point Star 7"/>
          <p:cNvSpPr/>
          <p:nvPr/>
        </p:nvSpPr>
        <p:spPr>
          <a:xfrm rot="1176946">
            <a:off x="1055616" y="126953"/>
            <a:ext cx="914400" cy="914400"/>
          </a:xfrm>
          <a:prstGeom prst="star7">
            <a:avLst/>
          </a:prstGeom>
          <a:effectLst>
            <a:softEdge rad="31750"/>
          </a:effectLst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7-Point Star 8"/>
          <p:cNvSpPr/>
          <p:nvPr/>
        </p:nvSpPr>
        <p:spPr>
          <a:xfrm rot="1176946">
            <a:off x="7699349" y="3198763"/>
            <a:ext cx="914400" cy="914400"/>
          </a:xfrm>
          <a:prstGeom prst="star7">
            <a:avLst/>
          </a:prstGeom>
          <a:effectLst>
            <a:softEdge rad="31750"/>
          </a:effectLst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7-Point Star 9"/>
          <p:cNvSpPr/>
          <p:nvPr/>
        </p:nvSpPr>
        <p:spPr>
          <a:xfrm rot="917335">
            <a:off x="7215206" y="285728"/>
            <a:ext cx="914400" cy="914400"/>
          </a:xfrm>
          <a:prstGeom prst="star7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7-Point Star 10"/>
          <p:cNvSpPr/>
          <p:nvPr/>
        </p:nvSpPr>
        <p:spPr>
          <a:xfrm rot="917335">
            <a:off x="890163" y="1675988"/>
            <a:ext cx="914400" cy="914400"/>
          </a:xfrm>
          <a:prstGeom prst="star7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7-Point Star 11"/>
          <p:cNvSpPr/>
          <p:nvPr/>
        </p:nvSpPr>
        <p:spPr>
          <a:xfrm rot="917335">
            <a:off x="6462327" y="1175923"/>
            <a:ext cx="914400" cy="914400"/>
          </a:xfrm>
          <a:prstGeom prst="star7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0704sažeto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998663" y="0"/>
            <a:ext cx="51450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7-Point Star 3"/>
          <p:cNvSpPr/>
          <p:nvPr/>
        </p:nvSpPr>
        <p:spPr>
          <a:xfrm rot="1411142">
            <a:off x="7716862" y="1787516"/>
            <a:ext cx="914400" cy="914400"/>
          </a:xfrm>
          <a:prstGeom prst="star7">
            <a:avLst/>
          </a:prstGeom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7-Point Star 4"/>
          <p:cNvSpPr/>
          <p:nvPr/>
        </p:nvSpPr>
        <p:spPr>
          <a:xfrm rot="1411142">
            <a:off x="7073921" y="3359152"/>
            <a:ext cx="914400" cy="914400"/>
          </a:xfrm>
          <a:prstGeom prst="star7">
            <a:avLst/>
          </a:prstGeom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7-Point Star 5"/>
          <p:cNvSpPr/>
          <p:nvPr/>
        </p:nvSpPr>
        <p:spPr>
          <a:xfrm rot="1411142">
            <a:off x="7002483" y="5216540"/>
            <a:ext cx="914400" cy="914400"/>
          </a:xfrm>
          <a:prstGeom prst="star7">
            <a:avLst/>
          </a:prstGeom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7-Point Star 6"/>
          <p:cNvSpPr/>
          <p:nvPr/>
        </p:nvSpPr>
        <p:spPr>
          <a:xfrm rot="1411142">
            <a:off x="8085133" y="4002095"/>
            <a:ext cx="914400" cy="914400"/>
          </a:xfrm>
          <a:prstGeom prst="star7">
            <a:avLst/>
          </a:prstGeom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7-Point Star 7"/>
          <p:cNvSpPr/>
          <p:nvPr/>
        </p:nvSpPr>
        <p:spPr>
          <a:xfrm rot="1176946">
            <a:off x="769864" y="626996"/>
            <a:ext cx="914400" cy="914400"/>
          </a:xfrm>
          <a:prstGeom prst="star7">
            <a:avLst/>
          </a:prstGeom>
          <a:effectLst>
            <a:softEdge rad="31750"/>
          </a:effectLst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0705sažeto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998663" y="0"/>
            <a:ext cx="51450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7-Point Star 2"/>
          <p:cNvSpPr/>
          <p:nvPr/>
        </p:nvSpPr>
        <p:spPr>
          <a:xfrm rot="1411142">
            <a:off x="6359540" y="1287451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7-Point Star 3"/>
          <p:cNvSpPr/>
          <p:nvPr/>
        </p:nvSpPr>
        <p:spPr>
          <a:xfrm rot="1411142">
            <a:off x="6430979" y="2787647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7-Point Star 4"/>
          <p:cNvSpPr/>
          <p:nvPr/>
        </p:nvSpPr>
        <p:spPr>
          <a:xfrm rot="1411142">
            <a:off x="6216664" y="2073269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7-Point Star 5"/>
          <p:cNvSpPr/>
          <p:nvPr/>
        </p:nvSpPr>
        <p:spPr>
          <a:xfrm rot="1411142">
            <a:off x="7502548" y="1287450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7-Point Star 6"/>
          <p:cNvSpPr/>
          <p:nvPr/>
        </p:nvSpPr>
        <p:spPr>
          <a:xfrm rot="1411142">
            <a:off x="5859474" y="3359153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7-Point Star 7"/>
          <p:cNvSpPr/>
          <p:nvPr/>
        </p:nvSpPr>
        <p:spPr>
          <a:xfrm rot="1411142">
            <a:off x="7215206" y="4429132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7-Point Star 8"/>
          <p:cNvSpPr/>
          <p:nvPr/>
        </p:nvSpPr>
        <p:spPr>
          <a:xfrm rot="1411142">
            <a:off x="930253" y="930260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7-Point Star 9"/>
          <p:cNvSpPr/>
          <p:nvPr/>
        </p:nvSpPr>
        <p:spPr>
          <a:xfrm rot="1176946">
            <a:off x="7913663" y="126953"/>
            <a:ext cx="914400" cy="914400"/>
          </a:xfrm>
          <a:prstGeom prst="star7">
            <a:avLst/>
          </a:prstGeom>
          <a:effectLst>
            <a:softEdge rad="31750"/>
          </a:effectLst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0706sažeto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7-Point Star 6"/>
          <p:cNvSpPr/>
          <p:nvPr/>
        </p:nvSpPr>
        <p:spPr>
          <a:xfrm rot="1411142">
            <a:off x="1216005" y="2073268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7-Point Star 7"/>
          <p:cNvSpPr/>
          <p:nvPr/>
        </p:nvSpPr>
        <p:spPr>
          <a:xfrm rot="1411142">
            <a:off x="1216005" y="430195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7-Point Star 8"/>
          <p:cNvSpPr/>
          <p:nvPr/>
        </p:nvSpPr>
        <p:spPr>
          <a:xfrm rot="1411142">
            <a:off x="1358881" y="5799133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7-Point Star 9"/>
          <p:cNvSpPr/>
          <p:nvPr/>
        </p:nvSpPr>
        <p:spPr>
          <a:xfrm rot="1176946">
            <a:off x="7342159" y="484120"/>
            <a:ext cx="914400" cy="914400"/>
          </a:xfrm>
          <a:prstGeom prst="star7">
            <a:avLst/>
          </a:prstGeom>
          <a:effectLst>
            <a:softEdge rad="31750"/>
          </a:effectLst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7-Point Star 10"/>
          <p:cNvSpPr/>
          <p:nvPr/>
        </p:nvSpPr>
        <p:spPr>
          <a:xfrm rot="1176946">
            <a:off x="7699349" y="126953"/>
            <a:ext cx="914400" cy="914400"/>
          </a:xfrm>
          <a:prstGeom prst="star7">
            <a:avLst/>
          </a:prstGeom>
          <a:effectLst>
            <a:softEdge rad="31750"/>
          </a:effectLst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7-Point Star 11"/>
          <p:cNvSpPr/>
          <p:nvPr/>
        </p:nvSpPr>
        <p:spPr>
          <a:xfrm rot="917335">
            <a:off x="6819516" y="2176054"/>
            <a:ext cx="914400" cy="914400"/>
          </a:xfrm>
          <a:prstGeom prst="star7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7-Point Star 12"/>
          <p:cNvSpPr/>
          <p:nvPr/>
        </p:nvSpPr>
        <p:spPr>
          <a:xfrm rot="917335">
            <a:off x="7462458" y="2461807"/>
            <a:ext cx="914400" cy="914400"/>
          </a:xfrm>
          <a:prstGeom prst="star7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7-Point Star 13"/>
          <p:cNvSpPr/>
          <p:nvPr/>
        </p:nvSpPr>
        <p:spPr>
          <a:xfrm rot="1176946">
            <a:off x="8270854" y="2913012"/>
            <a:ext cx="914400" cy="914400"/>
          </a:xfrm>
          <a:prstGeom prst="star7">
            <a:avLst/>
          </a:prstGeom>
          <a:effectLst>
            <a:softEdge rad="31750"/>
          </a:effectLst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0707sažeto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7-Point Star 2"/>
          <p:cNvSpPr/>
          <p:nvPr/>
        </p:nvSpPr>
        <p:spPr>
          <a:xfrm rot="1411142">
            <a:off x="7788301" y="1501765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7-Point Star 3"/>
          <p:cNvSpPr/>
          <p:nvPr/>
        </p:nvSpPr>
        <p:spPr>
          <a:xfrm rot="1411142">
            <a:off x="6931045" y="2144707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7-Point Star 4"/>
          <p:cNvSpPr/>
          <p:nvPr/>
        </p:nvSpPr>
        <p:spPr>
          <a:xfrm rot="1411142">
            <a:off x="787376" y="1501764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7-Point Star 5"/>
          <p:cNvSpPr/>
          <p:nvPr/>
        </p:nvSpPr>
        <p:spPr>
          <a:xfrm rot="1411142">
            <a:off x="1644633" y="5573730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0708sažeto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0709sažeto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998663" y="0"/>
            <a:ext cx="51450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7-Point Star 2"/>
          <p:cNvSpPr/>
          <p:nvPr/>
        </p:nvSpPr>
        <p:spPr>
          <a:xfrm rot="1411142">
            <a:off x="7645424" y="4716474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7-Point Star 3"/>
          <p:cNvSpPr/>
          <p:nvPr/>
        </p:nvSpPr>
        <p:spPr>
          <a:xfrm rot="1411142">
            <a:off x="7216797" y="2930524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7-Point Star 4"/>
          <p:cNvSpPr/>
          <p:nvPr/>
        </p:nvSpPr>
        <p:spPr>
          <a:xfrm rot="1411142">
            <a:off x="7716863" y="787384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7-Point Star 5"/>
          <p:cNvSpPr/>
          <p:nvPr/>
        </p:nvSpPr>
        <p:spPr>
          <a:xfrm rot="1176946">
            <a:off x="126954" y="126953"/>
            <a:ext cx="914400" cy="914400"/>
          </a:xfrm>
          <a:prstGeom prst="star7">
            <a:avLst/>
          </a:prstGeom>
          <a:effectLst>
            <a:softEdge rad="31750"/>
          </a:effectLst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7-Point Star 6"/>
          <p:cNvSpPr/>
          <p:nvPr/>
        </p:nvSpPr>
        <p:spPr>
          <a:xfrm rot="1176946">
            <a:off x="341236" y="1055624"/>
            <a:ext cx="914400" cy="914400"/>
          </a:xfrm>
          <a:prstGeom prst="star7">
            <a:avLst/>
          </a:prstGeom>
          <a:effectLst>
            <a:softEdge rad="31750"/>
          </a:effectLst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2</Words>
  <Application>Microsoft Office PowerPoint</Application>
  <PresentationFormat>On-screen Show (4:3)</PresentationFormat>
  <Paragraphs>1</Paragraphs>
  <Slides>16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Equity</vt:lpstr>
      <vt:lpstr>Božićna čarolija  u OŠ Ivan Goran Kovačić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Božićna čarolija  u OŠ Ivan Goran Kovačić</dc:title>
  <dc:creator>Alen</dc:creator>
  <cp:lastModifiedBy>Alen</cp:lastModifiedBy>
  <cp:revision>6</cp:revision>
  <dcterms:created xsi:type="dcterms:W3CDTF">2013-12-20T18:01:53Z</dcterms:created>
  <dcterms:modified xsi:type="dcterms:W3CDTF">2013-12-22T14:33:19Z</dcterms:modified>
</cp:coreProperties>
</file>